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2.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3.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4.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5"/>
  </p:notesMasterIdLst>
  <p:sldIdLst>
    <p:sldId id="256" r:id="rId2"/>
    <p:sldId id="292" r:id="rId3"/>
    <p:sldId id="344" r:id="rId4"/>
    <p:sldId id="296" r:id="rId5"/>
    <p:sldId id="294" r:id="rId6"/>
    <p:sldId id="297" r:id="rId7"/>
    <p:sldId id="295" r:id="rId8"/>
    <p:sldId id="258" r:id="rId9"/>
    <p:sldId id="343" r:id="rId10"/>
    <p:sldId id="315" r:id="rId11"/>
    <p:sldId id="291" r:id="rId12"/>
    <p:sldId id="337" r:id="rId13"/>
    <p:sldId id="321" r:id="rId14"/>
    <p:sldId id="322" r:id="rId15"/>
    <p:sldId id="323" r:id="rId16"/>
    <p:sldId id="324" r:id="rId17"/>
    <p:sldId id="326" r:id="rId18"/>
    <p:sldId id="327" r:id="rId19"/>
    <p:sldId id="316" r:id="rId20"/>
    <p:sldId id="293" r:id="rId21"/>
    <p:sldId id="285" r:id="rId22"/>
    <p:sldId id="290" r:id="rId23"/>
    <p:sldId id="287" r:id="rId24"/>
    <p:sldId id="289" r:id="rId25"/>
    <p:sldId id="311" r:id="rId26"/>
    <p:sldId id="312" r:id="rId27"/>
    <p:sldId id="288" r:id="rId28"/>
    <p:sldId id="313" r:id="rId29"/>
    <p:sldId id="318" r:id="rId30"/>
    <p:sldId id="332" r:id="rId31"/>
    <p:sldId id="335" r:id="rId32"/>
    <p:sldId id="320" r:id="rId33"/>
    <p:sldId id="333" r:id="rId34"/>
    <p:sldId id="334" r:id="rId35"/>
    <p:sldId id="319" r:id="rId36"/>
    <p:sldId id="336" r:id="rId37"/>
    <p:sldId id="325" r:id="rId38"/>
    <p:sldId id="284" r:id="rId39"/>
    <p:sldId id="338" r:id="rId40"/>
    <p:sldId id="339" r:id="rId41"/>
    <p:sldId id="340" r:id="rId42"/>
    <p:sldId id="341" r:id="rId43"/>
    <p:sldId id="342"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46165360"/>
        <c:axId val="246165752"/>
      </c:lineChart>
      <c:catAx>
        <c:axId val="246165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165752"/>
        <c:crosses val="autoZero"/>
        <c:auto val="1"/>
        <c:lblAlgn val="ctr"/>
        <c:lblOffset val="100"/>
        <c:noMultiLvlLbl val="0"/>
      </c:catAx>
      <c:valAx>
        <c:axId val="246165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165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9594576"/>
        <c:axId val="359594968"/>
      </c:scatterChart>
      <c:valAx>
        <c:axId val="359594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9594968"/>
        <c:crosses val="autoZero"/>
        <c:crossBetween val="midCat"/>
      </c:valAx>
      <c:valAx>
        <c:axId val="359594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95945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9233712"/>
        <c:axId val="359227832"/>
      </c:scatterChart>
      <c:valAx>
        <c:axId val="3592337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9227832"/>
        <c:crosses val="autoZero"/>
        <c:crossBetween val="midCat"/>
      </c:valAx>
      <c:valAx>
        <c:axId val="359227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92337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8199848"/>
        <c:axId val="358200240"/>
      </c:scatterChart>
      <c:valAx>
        <c:axId val="3581998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8200240"/>
        <c:crosses val="autoZero"/>
        <c:crossBetween val="midCat"/>
      </c:valAx>
      <c:valAx>
        <c:axId val="358200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81998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61798768"/>
        <c:axId val="361797592"/>
      </c:scatterChart>
      <c:valAx>
        <c:axId val="361798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61797592"/>
        <c:crosses val="autoZero"/>
        <c:crossBetween val="midCat"/>
      </c:valAx>
      <c:valAx>
        <c:axId val="361797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617987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B1997F7-96EF-4F14-9AF5-99E0BA6CA3CD}" type="presOf" srcId="{F60E1271-02FB-46D4-874C-D899DB11EDB5}" destId="{BB6CD4F3-8802-4FF0-A078-DE4E5E120A4A}"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47A84D4-B41D-4C5A-9796-D8F52DF2E2A8}" type="presOf" srcId="{71504ECF-E427-4153-B438-3BEECD846B8A}" destId="{C8507421-0692-448E-904B-02AAF7CA6864}" srcOrd="0" destOrd="0" presId="urn:microsoft.com/office/officeart/2005/8/layout/chevron1"/>
    <dgm:cxn modelId="{3A2F6C03-1422-46CE-BF18-7DDAA5C8DA28}" type="presOf" srcId="{FB1F8ED9-BD3D-47C1-A352-6E80C37E69D5}" destId="{9A10DE9B-36E3-49F6-9012-AA6E26738AD4}" srcOrd="0" destOrd="0" presId="urn:microsoft.com/office/officeart/2005/8/layout/chevron1"/>
    <dgm:cxn modelId="{D6225458-B488-464B-B0B5-FF5194506061}"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29/07/2014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869731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29/07/2014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29/07/2014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29/07/2014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29/07/2014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29/07/2014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29/07/2014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29/07/2014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29/07/2014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29/07/2014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29/07/2014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29/07/2014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jpe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5.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6.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7.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notesSlide" Target="../notesSlides/notesSlide17.xml"/><Relationship Id="rId7" Type="http://schemas.openxmlformats.org/officeDocument/2006/relationships/image" Target="../media/image21.png"/><Relationship Id="rId12" Type="http://schemas.microsoft.com/office/2007/relationships/diagramDrawing" Target="../diagrams/drawing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6.xml"/><Relationship Id="rId5" Type="http://schemas.openxmlformats.org/officeDocument/2006/relationships/image" Target="../media/image19.png"/><Relationship Id="rId10" Type="http://schemas.openxmlformats.org/officeDocument/2006/relationships/diagramQuickStyle" Target="../diagrams/quickStyle16.xml"/><Relationship Id="rId4" Type="http://schemas.openxmlformats.org/officeDocument/2006/relationships/image" Target="../media/image18.png"/><Relationship Id="rId9"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notesSlide" Target="../notesSlides/notesSlide19.xml"/><Relationship Id="rId7" Type="http://schemas.openxmlformats.org/officeDocument/2006/relationships/diagramLayout" Target="../diagrams/layout18.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Data" Target="../diagrams/data18.xml"/><Relationship Id="rId5" Type="http://schemas.openxmlformats.org/officeDocument/2006/relationships/image" Target="../media/image22.png"/><Relationship Id="rId10" Type="http://schemas.microsoft.com/office/2007/relationships/diagramDrawing" Target="../diagrams/drawing18.xml"/><Relationship Id="rId4" Type="http://schemas.openxmlformats.org/officeDocument/2006/relationships/image" Target="../media/image12.png"/><Relationship Id="rId9" Type="http://schemas.openxmlformats.org/officeDocument/2006/relationships/diagramColors" Target="../diagrams/colors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image" Target="../media/image23.jpeg"/><Relationship Id="rId7" Type="http://schemas.openxmlformats.org/officeDocument/2006/relationships/diagramData" Target="../diagrams/data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9.xml"/><Relationship Id="rId5" Type="http://schemas.openxmlformats.org/officeDocument/2006/relationships/image" Target="../media/image25.png"/><Relationship Id="rId10" Type="http://schemas.openxmlformats.org/officeDocument/2006/relationships/diagramColors" Target="../diagrams/colors19.xml"/><Relationship Id="rId4" Type="http://schemas.openxmlformats.org/officeDocument/2006/relationships/image" Target="../media/image24.png"/><Relationship Id="rId9"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20.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diagramQuickStyle" Target="../diagrams/quickStyle20.xml"/><Relationship Id="rId5" Type="http://schemas.openxmlformats.org/officeDocument/2006/relationships/image" Target="../media/image29.png"/><Relationship Id="rId10" Type="http://schemas.openxmlformats.org/officeDocument/2006/relationships/diagramLayout" Target="../diagrams/layout20.xml"/><Relationship Id="rId4" Type="http://schemas.openxmlformats.org/officeDocument/2006/relationships/image" Target="../media/image28.png"/><Relationship Id="rId9"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3.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4.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5.png"/><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37.png"/><Relationship Id="rId4" Type="http://schemas.openxmlformats.org/officeDocument/2006/relationships/image" Target="../media/image36.png"/><Relationship Id="rId9" Type="http://schemas.microsoft.com/office/2007/relationships/diagramDrawing" Target="../diagrams/drawing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2.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3.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4.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5.xml"/><Relationship Id="rId7" Type="http://schemas.openxmlformats.org/officeDocument/2006/relationships/diagramColors" Target="../diagrams/colors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hyperlink" Target="http://gems.ic.uff.br/dyevc/" TargetMode="External"/><Relationship Id="rId7" Type="http://schemas.openxmlformats.org/officeDocument/2006/relationships/diagramLayout" Target="../diagrams/layout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36.xml"/><Relationship Id="rId5" Type="http://schemas.openxmlformats.org/officeDocument/2006/relationships/hyperlink" Target="https://github.com/gems-uff/dyevc/wiki/User-Manual" TargetMode="External"/><Relationship Id="rId10" Type="http://schemas.microsoft.com/office/2007/relationships/diagramDrawing" Target="../diagrams/drawing36.xml"/><Relationship Id="rId4" Type="http://schemas.openxmlformats.org/officeDocument/2006/relationships/hyperlink" Target="https://github.com/gems-uff/dyevc" TargetMode="External"/><Relationship Id="rId9" Type="http://schemas.openxmlformats.org/officeDocument/2006/relationships/diagramColors" Target="../diagrams/colors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6.xml"/><Relationship Id="rId5" Type="http://schemas.openxmlformats.org/officeDocument/2006/relationships/image" Target="../media/image9.jpeg"/><Relationship Id="rId10" Type="http://schemas.microsoft.com/office/2007/relationships/diagramDrawing" Target="../diagrams/drawing6.xml"/><Relationship Id="rId4" Type="http://schemas.openxmlformats.org/officeDocument/2006/relationships/image" Target="../media/image8.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9.xml"/><Relationship Id="rId7" Type="http://schemas.openxmlformats.org/officeDocument/2006/relationships/diagramData" Target="../diagrams/data8.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8.xml"/><Relationship Id="rId5" Type="http://schemas.openxmlformats.org/officeDocument/2006/relationships/image" Target="../media/image11.png"/><Relationship Id="rId10" Type="http://schemas.openxmlformats.org/officeDocument/2006/relationships/diagramColors" Target="../diagrams/colors8.xml"/><Relationship Id="rId4" Type="http://schemas.openxmlformats.org/officeDocument/2006/relationships/image" Target="../media/image10.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19</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6104484" y="6117534"/>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3309958"/>
            <a:ext cx="566324" cy="960552"/>
          </a:xfrm>
          <a:prstGeom prst="curvedConnector4">
            <a:avLst>
              <a:gd name="adj1" fmla="val -27667"/>
              <a:gd name="adj2" fmla="val 69832"/>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60" idx="3"/>
            <a:endCxn id="66" idx="1"/>
          </p:cNvCxnSpPr>
          <p:nvPr/>
        </p:nvCxnSpPr>
        <p:spPr>
          <a:xfrm flipH="1">
            <a:off x="7205817" y="2116275"/>
            <a:ext cx="580180" cy="1773235"/>
          </a:xfrm>
          <a:prstGeom prst="curvedConnector4">
            <a:avLst>
              <a:gd name="adj1" fmla="val -30548"/>
              <a:gd name="adj2" fmla="val 69785"/>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136116"/>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930480"/>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311480"/>
            <a:ext cx="606859" cy="1786386"/>
          </a:xfrm>
          <a:prstGeom prst="curvedConnector4">
            <a:avLst>
              <a:gd name="adj1" fmla="val -37669"/>
              <a:gd name="adj2" fmla="val 60664"/>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964012" y="6088297"/>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grpSp>
        <p:nvGrpSpPr>
          <p:cNvPr id="88" name="Grupo 87"/>
          <p:cNvGrpSpPr/>
          <p:nvPr/>
        </p:nvGrpSpPr>
        <p:grpSpPr>
          <a:xfrm>
            <a:off x="6405265" y="1693451"/>
            <a:ext cx="1605357" cy="1761219"/>
            <a:chOff x="3744709" y="1693451"/>
            <a:chExt cx="1605357" cy="1761219"/>
          </a:xfrm>
        </p:grpSpPr>
        <p:sp>
          <p:nvSpPr>
            <p:cNvPr id="57" name="Fluxograma: Disco magnético 56"/>
            <p:cNvSpPr/>
            <p:nvPr/>
          </p:nvSpPr>
          <p:spPr>
            <a:xfrm>
              <a:off x="3892385" y="2547958"/>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60" name="Retângulo 59"/>
            <p:cNvSpPr/>
            <p:nvPr/>
          </p:nvSpPr>
          <p:spPr>
            <a:xfrm>
              <a:off x="3906241" y="1763922"/>
              <a:ext cx="1219200" cy="704706"/>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sp>
          <p:nvSpPr>
            <p:cNvPr id="62" name="Rectangle 6"/>
            <p:cNvSpPr>
              <a:spLocks noChangeArrowheads="1"/>
            </p:cNvSpPr>
            <p:nvPr/>
          </p:nvSpPr>
          <p:spPr bwMode="auto">
            <a:xfrm>
              <a:off x="3744709" y="1693451"/>
              <a:ext cx="1605357" cy="1761219"/>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21</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29/07/2014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22</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29/07/2014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mc:Choice xmlns:p14="http://schemas.microsoft.com/office/powerpoint/2010/main" Requires="p14">
      <p:transition spd="slow" p14:dur="2000" advTm="160"/>
    </mc:Choice>
    <mc:Fallback>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29/07/2014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29/07/2014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2924</Words>
  <Application>Microsoft Office PowerPoint</Application>
  <PresentationFormat>Apresentação na tela (4:3)</PresentationFormat>
  <Paragraphs>738</Paragraphs>
  <Slides>43</Slides>
  <Notes>34</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43</vt:i4>
      </vt:variant>
    </vt:vector>
  </HeadingPairs>
  <TitlesOfParts>
    <vt:vector size="46"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2014-07-29T18:32:54Z</dcterms:modified>
</cp:coreProperties>
</file>